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3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 showGuides="1">
      <p:cViewPr>
        <p:scale>
          <a:sx n="99" d="100"/>
          <a:sy n="99" d="100"/>
        </p:scale>
        <p:origin x="-55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B18BD0-E387-4102-AC7D-9BCF6F70BCF6}" type="datetimeFigureOut">
              <a:rPr lang="en-US" smtClean="0"/>
              <a:pPr/>
              <a:t>4/25/2014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5C405-83BF-4C66-BD37-EE2F54DE8F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73171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D32AA-4F72-4E70-9EA6-38C85A66CCE6}" type="datetimeFigureOut">
              <a:rPr lang="en-US" smtClean="0"/>
              <a:pPr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3FBE-2A82-4BCB-894A-27E22D973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D32AA-4F72-4E70-9EA6-38C85A66CCE6}" type="datetimeFigureOut">
              <a:rPr lang="en-US" smtClean="0"/>
              <a:pPr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3FBE-2A82-4BCB-894A-27E22D973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D32AA-4F72-4E70-9EA6-38C85A66CCE6}" type="datetimeFigureOut">
              <a:rPr lang="en-US" smtClean="0"/>
              <a:pPr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3FBE-2A82-4BCB-894A-27E22D973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D32AA-4F72-4E70-9EA6-38C85A66CCE6}" type="datetimeFigureOut">
              <a:rPr lang="en-US" smtClean="0"/>
              <a:pPr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3FBE-2A82-4BCB-894A-27E22D973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D32AA-4F72-4E70-9EA6-38C85A66CCE6}" type="datetimeFigureOut">
              <a:rPr lang="en-US" smtClean="0"/>
              <a:pPr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3FBE-2A82-4BCB-894A-27E22D973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D32AA-4F72-4E70-9EA6-38C85A66CCE6}" type="datetimeFigureOut">
              <a:rPr lang="en-US" smtClean="0"/>
              <a:pPr/>
              <a:t>4/25/2014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3FBE-2A82-4BCB-894A-27E22D973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D32AA-4F72-4E70-9EA6-38C85A66CCE6}" type="datetimeFigureOut">
              <a:rPr lang="en-US" smtClean="0"/>
              <a:pPr/>
              <a:t>4/25/2014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3FBE-2A82-4BCB-894A-27E22D973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D32AA-4F72-4E70-9EA6-38C85A66CCE6}" type="datetimeFigureOut">
              <a:rPr lang="en-US" smtClean="0"/>
              <a:pPr/>
              <a:t>4/25/2014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3FBE-2A82-4BCB-894A-27E22D973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D32AA-4F72-4E70-9EA6-38C85A66CCE6}" type="datetimeFigureOut">
              <a:rPr lang="en-US" smtClean="0"/>
              <a:pPr/>
              <a:t>4/25/2014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3FBE-2A82-4BCB-894A-27E22D973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D32AA-4F72-4E70-9EA6-38C85A66CCE6}" type="datetimeFigureOut">
              <a:rPr lang="en-US" smtClean="0"/>
              <a:pPr/>
              <a:t>4/25/2014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3FBE-2A82-4BCB-894A-27E22D973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D32AA-4F72-4E70-9EA6-38C85A66CCE6}" type="datetimeFigureOut">
              <a:rPr lang="en-US" smtClean="0"/>
              <a:pPr/>
              <a:t>4/25/2014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3FBE-2A82-4BCB-894A-27E22D973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D32AA-4F72-4E70-9EA6-38C85A66CCE6}" type="datetimeFigureOut">
              <a:rPr lang="en-US" smtClean="0"/>
              <a:pPr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0C3FBE-2A82-4BCB-894A-27E22D973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1770"/>
            <a:ext cx="8229600" cy="868958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Retail for SAP</a:t>
            </a:r>
            <a:endParaRPr lang="en-US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51520" y="1005801"/>
          <a:ext cx="8640960" cy="46911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/>
                <a:gridCol w="6336704"/>
              </a:tblGrid>
              <a:tr h="34303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Criteria</a:t>
                      </a:r>
                      <a:endParaRPr lang="en-US" sz="1800" dirty="0"/>
                    </a:p>
                  </a:txBody>
                  <a:tcPr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Qualification</a:t>
                      </a:r>
                      <a:endParaRPr lang="en-US" sz="1800" dirty="0"/>
                    </a:p>
                  </a:txBody>
                  <a:tcPr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144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Age group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25 – 35 Years</a:t>
                      </a:r>
                    </a:p>
                  </a:txBody>
                  <a:tcPr/>
                </a:tc>
              </a:tr>
              <a:tr h="3419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Educational Qualification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Any Graduate</a:t>
                      </a:r>
                      <a:endParaRPr lang="en-US" sz="1600" dirty="0"/>
                    </a:p>
                  </a:txBody>
                  <a:tcPr/>
                </a:tc>
              </a:tr>
              <a:tr h="3467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Industry Experience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5–7 Years in Industry</a:t>
                      </a:r>
                    </a:p>
                  </a:txBody>
                  <a:tcPr/>
                </a:tc>
              </a:tr>
              <a:tr h="3144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Domain Experience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3–5 Years in </a:t>
                      </a:r>
                    </a:p>
                  </a:txBody>
                  <a:tcPr/>
                </a:tc>
              </a:tr>
              <a:tr h="12292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Domain coverage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latin typeface="Calibri" pitchFamily="34" charset="0"/>
                        </a:rPr>
                        <a:t>To target on existing retail groups like Spencer’s Retail Ltd, Future Group, Raymond’s, Group Soft, Attune etc where retail resources were build up working for years</a:t>
                      </a:r>
                      <a:r>
                        <a:rPr lang="en-US" sz="1600" b="0" dirty="0" smtClean="0">
                          <a:latin typeface="Calibri" pitchFamily="34" charset="0"/>
                        </a:rPr>
                        <a:t>.</a:t>
                      </a:r>
                      <a:endParaRPr lang="en-US" sz="1600" dirty="0"/>
                    </a:p>
                  </a:txBody>
                  <a:tcPr/>
                </a:tc>
              </a:tr>
              <a:tr h="3958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SAP Experience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Power User or end User</a:t>
                      </a:r>
                      <a:r>
                        <a:rPr lang="en-US" sz="1600" baseline="0" dirty="0" smtClean="0"/>
                        <a:t> for internal SAP transformation program-</a:t>
                      </a:r>
                      <a:endParaRPr lang="en-US" sz="1600" dirty="0"/>
                    </a:p>
                  </a:txBody>
                  <a:tcPr/>
                </a:tc>
              </a:tr>
              <a:tr h="9377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Target Organizations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latin typeface="Calibri" pitchFamily="34" charset="0"/>
                        </a:rPr>
                        <a:t>Spencer’s Retail Ltd, Future Group, Raymond’s, Group Soft, Attune </a:t>
                      </a:r>
                    </a:p>
                    <a:p>
                      <a:r>
                        <a:rPr lang="en-US" sz="1000" b="0" dirty="0" smtClean="0">
                          <a:latin typeface="Calibri" pitchFamily="34" charset="0"/>
                        </a:rPr>
                        <a:t>Key Benefits: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en-US" sz="1000" b="0" dirty="0" smtClean="0">
                          <a:latin typeface="Calibri" pitchFamily="34" charset="0"/>
                        </a:rPr>
                        <a:t>Rich technical knowledge which can meet the expectations for the delivery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en-US" sz="1000" b="0" dirty="0" smtClean="0">
                          <a:latin typeface="Calibri" pitchFamily="34" charset="0"/>
                        </a:rPr>
                        <a:t>Resources are trained, worked &amp; tested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en-US" sz="1000" b="0" dirty="0" smtClean="0">
                          <a:latin typeface="Calibri" pitchFamily="34" charset="0"/>
                        </a:rPr>
                        <a:t>Readily available with minimum pay hikes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en-US" sz="1000" b="0" dirty="0" smtClean="0">
                          <a:latin typeface="Calibri" pitchFamily="34" charset="0"/>
                        </a:rPr>
                        <a:t>Can show up interest for MNC and working for International retail customers</a:t>
                      </a:r>
                    </a:p>
                    <a:p>
                      <a:pPr algn="l"/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51520" y="5589240"/>
            <a:ext cx="864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/>
              <a:t>  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Shortlist candidates can be absorbed after successful certification  in SAP IS –Retail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139</Words>
  <Application>Microsoft Office PowerPoint</Application>
  <PresentationFormat>On-screen Show (4:3)</PresentationFormat>
  <Paragraphs>24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Retail for SAP</vt:lpstr>
    </vt:vector>
  </TitlesOfParts>
  <Company>Capgemini India Private Limited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 Description – Telecom</dc:title>
  <dc:creator>Chirdeep Rastogi</dc:creator>
  <cp:lastModifiedBy>Prashanth</cp:lastModifiedBy>
  <cp:revision>21</cp:revision>
  <dcterms:created xsi:type="dcterms:W3CDTF">2014-02-26T13:37:17Z</dcterms:created>
  <dcterms:modified xsi:type="dcterms:W3CDTF">2014-04-25T15:55:02Z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-342193125</vt:i4>
  </property>
  <property fmtid="{D5CDD505-2E9C-101B-9397-08002B2CF9AE}" pid="3" name="_NewReviewCycle">
    <vt:lpwstr/>
  </property>
  <property fmtid="{D5CDD505-2E9C-101B-9397-08002B2CF9AE}" pid="4" name="_EmailSubject">
    <vt:lpwstr>Career Portal Url</vt:lpwstr>
  </property>
  <property fmtid="{D5CDD505-2E9C-101B-9397-08002B2CF9AE}" pid="5" name="_AuthorEmail">
    <vt:lpwstr>samarth.sawan@sap.com</vt:lpwstr>
  </property>
  <property fmtid="{D5CDD505-2E9C-101B-9397-08002B2CF9AE}" pid="6" name="_AuthorEmailDisplayName">
    <vt:lpwstr>Sawan, Samarth (external - Temp Staff)</vt:lpwstr>
  </property>
</Properties>
</file>