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howGuides="1">
      <p:cViewPr>
        <p:scale>
          <a:sx n="99" d="100"/>
          <a:sy n="99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18BD0-E387-4102-AC7D-9BCF6F70BCF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5C405-83BF-4C66-BD37-EE2F54DE8F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3171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5C405-83BF-4C66-BD37-EE2F54DE8F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49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1770"/>
            <a:ext cx="8229600" cy="86895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Utilities for SAP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1005801"/>
          <a:ext cx="8640960" cy="4369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336704"/>
              </a:tblGrid>
              <a:tr h="34303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Criteria</a:t>
                      </a:r>
                      <a:endParaRPr lang="en-US" sz="1800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Qualification</a:t>
                      </a:r>
                      <a:endParaRPr lang="en-US" sz="1800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14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Age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25 – 35 Years</a:t>
                      </a:r>
                    </a:p>
                  </a:txBody>
                  <a:tcPr/>
                </a:tc>
              </a:tr>
              <a:tr h="341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Educational Qualification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BE/</a:t>
                      </a:r>
                      <a:r>
                        <a:rPr lang="en-US" sz="1600" dirty="0" err="1" smtClean="0"/>
                        <a:t>BTech</a:t>
                      </a:r>
                      <a:endParaRPr lang="en-US" sz="1600" dirty="0"/>
                    </a:p>
                  </a:txBody>
                  <a:tcPr/>
                </a:tc>
              </a:tr>
              <a:tr h="34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Industry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5–10 Years in Industry</a:t>
                      </a:r>
                    </a:p>
                  </a:txBody>
                  <a:tcPr/>
                </a:tc>
              </a:tr>
              <a:tr h="314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Domain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4–6 Years in Utility Industry</a:t>
                      </a:r>
                    </a:p>
                  </a:txBody>
                  <a:tcPr/>
                </a:tc>
              </a:tr>
              <a:tr h="1229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Domain coverage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Understanding</a:t>
                      </a:r>
                      <a:r>
                        <a:rPr lang="en-US" sz="1600" baseline="0" dirty="0" smtClean="0"/>
                        <a:t> of 2 or more of the process areas</a:t>
                      </a:r>
                      <a:endParaRPr lang="en-US" sz="16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 smtClean="0"/>
                        <a:t>Customer and Contract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Management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 smtClean="0"/>
                        <a:t>Meter asset Management / Meter Installations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 smtClean="0"/>
                        <a:t>Meter reading and Billing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 smtClean="0"/>
                        <a:t>Finance and Controlling; Collections; Debt Management</a:t>
                      </a:r>
                      <a:endParaRPr lang="en-US" sz="1600" dirty="0" smtClean="0"/>
                    </a:p>
                  </a:txBody>
                  <a:tcPr/>
                </a:tc>
              </a:tr>
              <a:tr h="395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SAP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Power User </a:t>
                      </a:r>
                      <a:r>
                        <a:rPr lang="en-US" sz="1600" baseline="0" dirty="0" smtClean="0"/>
                        <a:t>for internal SAP transformation program</a:t>
                      </a:r>
                      <a:endParaRPr lang="en-US" sz="1600" dirty="0"/>
                    </a:p>
                  </a:txBody>
                  <a:tcPr/>
                </a:tc>
              </a:tr>
              <a:tr h="937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Target Organizations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Reliance</a:t>
                      </a:r>
                      <a:r>
                        <a:rPr lang="en-US" sz="1600" baseline="0" dirty="0" smtClean="0"/>
                        <a:t> Energy, Tata Power,  BEST, NDPL, Torrent, State Electricity Generation/Transmission/Distribution Companies, Mahanager Gas, Gujarat Gas.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6021288"/>
            <a:ext cx="864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 Shortlist candidates can be absorbed after successful certification in  SAP ISU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107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Utilities for SAP</vt:lpstr>
    </vt:vector>
  </TitlesOfParts>
  <Company>Capgemini India Private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Description – Telecom</dc:title>
  <dc:creator>Chirdeep Rastogi</dc:creator>
  <cp:lastModifiedBy>Prashanth</cp:lastModifiedBy>
  <cp:revision>21</cp:revision>
  <dcterms:created xsi:type="dcterms:W3CDTF">2014-02-26T13:37:17Z</dcterms:created>
  <dcterms:modified xsi:type="dcterms:W3CDTF">2014-04-25T15:54:33Z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-342193125</vt:i4>
  </property>
  <property fmtid="{D5CDD505-2E9C-101B-9397-08002B2CF9AE}" pid="3" name="_NewReviewCycle">
    <vt:lpwstr/>
  </property>
  <property fmtid="{D5CDD505-2E9C-101B-9397-08002B2CF9AE}" pid="4" name="_EmailSubject">
    <vt:lpwstr>Career Portal Url</vt:lpwstr>
  </property>
  <property fmtid="{D5CDD505-2E9C-101B-9397-08002B2CF9AE}" pid="5" name="_AuthorEmail">
    <vt:lpwstr>samarth.sawan@sap.com</vt:lpwstr>
  </property>
  <property fmtid="{D5CDD505-2E9C-101B-9397-08002B2CF9AE}" pid="6" name="_AuthorEmailDisplayName">
    <vt:lpwstr>Sawan, Samarth (external - Temp Staff)</vt:lpwstr>
  </property>
</Properties>
</file>